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  <p:sldMasterId id="2147483662" r:id="rId2"/>
  </p:sldMasterIdLst>
  <p:sldIdLst>
    <p:sldId id="256" r:id="rId3"/>
    <p:sldId id="268" r:id="rId4"/>
    <p:sldId id="258" r:id="rId5"/>
    <p:sldId id="257" r:id="rId6"/>
    <p:sldId id="260" r:id="rId7"/>
    <p:sldId id="282" r:id="rId8"/>
    <p:sldId id="265" r:id="rId9"/>
    <p:sldId id="281" r:id="rId10"/>
    <p:sldId id="276" r:id="rId11"/>
    <p:sldId id="277" r:id="rId12"/>
    <p:sldId id="278" r:id="rId13"/>
    <p:sldId id="279" r:id="rId14"/>
    <p:sldId id="280" r:id="rId15"/>
    <p:sldId id="283" r:id="rId16"/>
    <p:sldId id="292" r:id="rId17"/>
    <p:sldId id="284" r:id="rId18"/>
    <p:sldId id="291" r:id="rId19"/>
    <p:sldId id="289" r:id="rId20"/>
    <p:sldId id="288" r:id="rId21"/>
    <p:sldId id="285" r:id="rId22"/>
    <p:sldId id="286" r:id="rId23"/>
    <p:sldId id="287" r:id="rId24"/>
    <p:sldId id="290" r:id="rId25"/>
    <p:sldId id="267" r:id="rId26"/>
    <p:sldId id="261" r:id="rId27"/>
  </p:sldIdLst>
  <p:sldSz cx="12192000" cy="6858000"/>
  <p:notesSz cx="6858000" cy="9144000"/>
  <p:embeddedFontLst>
    <p:embeddedFont>
      <p:font typeface="HY견고딕" pitchFamily="18" charset="-127"/>
      <p:regular r:id="rId28"/>
    </p:embeddedFont>
    <p:embeddedFont>
      <p:font typeface="나눔바른고딕" charset="-127"/>
      <p:regular r:id="rId29"/>
      <p:bold r:id="rId30"/>
    </p:embeddedFont>
    <p:embeddedFont>
      <p:font typeface="맑은 고딕" pitchFamily="50" charset="-127"/>
      <p:regular r:id="rId31"/>
      <p:bold r:id="rId32"/>
    </p:embeddedFont>
    <p:embeddedFont>
      <p:font typeface="새굴림" pitchFamily="18" charset="-127"/>
      <p:regular r:id="rId33"/>
    </p:embeddedFont>
    <p:embeddedFont>
      <p:font typeface="Segoe UI Black" pitchFamily="34" charset="0"/>
      <p:bold r:id="rId34"/>
      <p:boldItalic r:id="rId35"/>
    </p:embeddedFont>
    <p:embeddedFont>
      <p:font typeface="HY헤드라인M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5B5"/>
    <a:srgbClr val="D0CEC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25" autoAdjust="0"/>
    <p:restoredTop sz="94660"/>
  </p:normalViewPr>
  <p:slideViewPr>
    <p:cSldViewPr snapToGrid="0">
      <p:cViewPr>
        <p:scale>
          <a:sx n="100" d="100"/>
          <a:sy n="100" d="100"/>
        </p:scale>
        <p:origin x="43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992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7266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7600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2391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347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3352800" y="0"/>
            <a:ext cx="0" cy="6858000"/>
          </a:xfrm>
          <a:prstGeom prst="line">
            <a:avLst/>
          </a:prstGeom>
          <a:ln w="69850">
            <a:solidFill>
              <a:schemeClr val="bg2">
                <a:lumMod val="9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238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HY견고딕" pitchFamily="18" charset="-127"/>
                <a:ea typeface="HY견고딕" pitchFamily="18" charset="-127"/>
              </a:rPr>
              <a:t>포트폴리오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9362" y="37700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정현정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1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주요기능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3771583" y="986473"/>
            <a:ext cx="7164387" cy="5111750"/>
            <a:chOff x="3771583" y="986473"/>
            <a:chExt cx="7164387" cy="5111750"/>
          </a:xfrm>
        </p:grpSpPr>
        <p:grpSp>
          <p:nvGrpSpPr>
            <p:cNvPr id="24577" name="_x395252720"/>
            <p:cNvGrpSpPr>
              <a:grpSpLocks/>
            </p:cNvGrpSpPr>
            <p:nvPr/>
          </p:nvGrpSpPr>
          <p:grpSpPr bwMode="auto">
            <a:xfrm>
              <a:off x="3771583" y="986473"/>
              <a:ext cx="7164387" cy="5111750"/>
              <a:chOff x="0" y="0"/>
              <a:chExt cx="56415" cy="40256"/>
            </a:xfrm>
          </p:grpSpPr>
          <p:sp>
            <p:nvSpPr>
              <p:cNvPr id="24613" name="_x3952511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로그인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12" name="_x395254016"/>
              <p:cNvSpPr>
                <a:spLocks noChangeArrowheads="1"/>
              </p:cNvSpPr>
              <p:nvPr/>
            </p:nvSpPr>
            <p:spPr bwMode="auto">
              <a:xfrm>
                <a:off x="565" y="4759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아이디 찾기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11" name="_x395254952"/>
              <p:cNvSpPr>
                <a:spLocks noChangeArrowheads="1"/>
              </p:cNvSpPr>
              <p:nvPr/>
            </p:nvSpPr>
            <p:spPr bwMode="auto">
              <a:xfrm>
                <a:off x="14141" y="15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회원관리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10" name="_x395255096"/>
              <p:cNvSpPr>
                <a:spLocks noChangeArrowheads="1"/>
              </p:cNvSpPr>
              <p:nvPr/>
            </p:nvSpPr>
            <p:spPr bwMode="auto">
              <a:xfrm>
                <a:off x="28285" y="0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거래처 관리</a:t>
                </a:r>
                <a:endParaRPr kumimoji="1" 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9" name="_x395255456"/>
              <p:cNvSpPr>
                <a:spLocks noChangeArrowheads="1"/>
              </p:cNvSpPr>
              <p:nvPr/>
            </p:nvSpPr>
            <p:spPr bwMode="auto">
              <a:xfrm>
                <a:off x="42660" y="15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상품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8" name="_x395254448"/>
              <p:cNvSpPr>
                <a:spLocks noChangeArrowheads="1"/>
              </p:cNvSpPr>
              <p:nvPr/>
            </p:nvSpPr>
            <p:spPr bwMode="auto">
              <a:xfrm>
                <a:off x="440" y="23976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재고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7" name="_x395245880"/>
              <p:cNvSpPr>
                <a:spLocks noChangeArrowheads="1"/>
              </p:cNvSpPr>
              <p:nvPr/>
            </p:nvSpPr>
            <p:spPr bwMode="auto">
              <a:xfrm>
                <a:off x="14583" y="23996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매출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6" name="_x395249336"/>
              <p:cNvSpPr>
                <a:spLocks noChangeArrowheads="1"/>
              </p:cNvSpPr>
              <p:nvPr/>
            </p:nvSpPr>
            <p:spPr bwMode="auto">
              <a:xfrm>
                <a:off x="28727" y="23976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총매출조회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5" name="_x256886376"/>
              <p:cNvSpPr>
                <a:spLocks noChangeArrowheads="1"/>
              </p:cNvSpPr>
              <p:nvPr/>
            </p:nvSpPr>
            <p:spPr bwMode="auto">
              <a:xfrm>
                <a:off x="43102" y="23996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CCTV</a:t>
                </a:r>
                <a:endParaRPr kumimoji="1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4" name="_x256853544"/>
              <p:cNvSpPr>
                <a:spLocks noChangeArrowheads="1"/>
              </p:cNvSpPr>
              <p:nvPr/>
            </p:nvSpPr>
            <p:spPr bwMode="auto">
              <a:xfrm>
                <a:off x="565" y="8094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비밀번호 찾기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3" name="_x256854048"/>
              <p:cNvSpPr>
                <a:spLocks noChangeArrowheads="1"/>
              </p:cNvSpPr>
              <p:nvPr/>
            </p:nvSpPr>
            <p:spPr bwMode="auto">
              <a:xfrm>
                <a:off x="565" y="11429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로그아웃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2" name="_x256853184"/>
              <p:cNvSpPr>
                <a:spLocks noChangeArrowheads="1"/>
              </p:cNvSpPr>
              <p:nvPr/>
            </p:nvSpPr>
            <p:spPr bwMode="auto">
              <a:xfrm>
                <a:off x="565" y="14783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권한 설정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1" name="_x256853400"/>
              <p:cNvSpPr>
                <a:spLocks noChangeArrowheads="1"/>
              </p:cNvSpPr>
              <p:nvPr/>
            </p:nvSpPr>
            <p:spPr bwMode="auto">
              <a:xfrm>
                <a:off x="15046" y="8114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등록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600" name="_x256855992"/>
              <p:cNvSpPr>
                <a:spLocks noChangeArrowheads="1"/>
              </p:cNvSpPr>
              <p:nvPr/>
            </p:nvSpPr>
            <p:spPr bwMode="auto">
              <a:xfrm>
                <a:off x="15046" y="11448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수정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9" name="_x256856136"/>
              <p:cNvSpPr>
                <a:spLocks noChangeArrowheads="1"/>
              </p:cNvSpPr>
              <p:nvPr/>
            </p:nvSpPr>
            <p:spPr bwMode="auto">
              <a:xfrm>
                <a:off x="15046" y="14803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삭제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8" name="_x256856280"/>
              <p:cNvSpPr>
                <a:spLocks noChangeArrowheads="1"/>
              </p:cNvSpPr>
              <p:nvPr/>
            </p:nvSpPr>
            <p:spPr bwMode="auto">
              <a:xfrm>
                <a:off x="28853" y="4740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검색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(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코드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,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명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)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7" name="_x256862184"/>
              <p:cNvSpPr>
                <a:spLocks noChangeArrowheads="1"/>
              </p:cNvSpPr>
              <p:nvPr/>
            </p:nvSpPr>
            <p:spPr bwMode="auto">
              <a:xfrm>
                <a:off x="28853" y="8074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등록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6" name="_x256861752"/>
              <p:cNvSpPr>
                <a:spLocks noChangeArrowheads="1"/>
              </p:cNvSpPr>
              <p:nvPr/>
            </p:nvSpPr>
            <p:spPr bwMode="auto">
              <a:xfrm>
                <a:off x="28853" y="11409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수정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5" name="_x256862760"/>
              <p:cNvSpPr>
                <a:spLocks noChangeArrowheads="1"/>
              </p:cNvSpPr>
              <p:nvPr/>
            </p:nvSpPr>
            <p:spPr bwMode="auto">
              <a:xfrm>
                <a:off x="28853" y="14763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삭제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4" name="_x256863408"/>
              <p:cNvSpPr>
                <a:spLocks noChangeArrowheads="1"/>
              </p:cNvSpPr>
              <p:nvPr/>
            </p:nvSpPr>
            <p:spPr bwMode="auto">
              <a:xfrm>
                <a:off x="43333" y="4779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검색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(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거래처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,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상품명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)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3" name="_x256863120"/>
              <p:cNvSpPr>
                <a:spLocks noChangeArrowheads="1"/>
              </p:cNvSpPr>
              <p:nvPr/>
            </p:nvSpPr>
            <p:spPr bwMode="auto">
              <a:xfrm>
                <a:off x="43333" y="8114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등록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2" name="_x256863912"/>
              <p:cNvSpPr>
                <a:spLocks noChangeArrowheads="1"/>
              </p:cNvSpPr>
              <p:nvPr/>
            </p:nvSpPr>
            <p:spPr bwMode="auto">
              <a:xfrm>
                <a:off x="43333" y="11448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수정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1" name="_x256865640"/>
              <p:cNvSpPr>
                <a:spLocks noChangeArrowheads="1"/>
              </p:cNvSpPr>
              <p:nvPr/>
            </p:nvSpPr>
            <p:spPr bwMode="auto">
              <a:xfrm>
                <a:off x="43333" y="14803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반입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90" name="_x256866504"/>
              <p:cNvSpPr>
                <a:spLocks noChangeArrowheads="1"/>
              </p:cNvSpPr>
              <p:nvPr/>
            </p:nvSpPr>
            <p:spPr bwMode="auto">
              <a:xfrm>
                <a:off x="29189" y="27827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일매출 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9" name="_x256865280"/>
              <p:cNvSpPr>
                <a:spLocks noChangeArrowheads="1"/>
              </p:cNvSpPr>
              <p:nvPr/>
            </p:nvSpPr>
            <p:spPr bwMode="auto">
              <a:xfrm>
                <a:off x="29189" y="31161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월 매출 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8" name="_x256865784"/>
              <p:cNvSpPr>
                <a:spLocks noChangeArrowheads="1"/>
              </p:cNvSpPr>
              <p:nvPr/>
            </p:nvSpPr>
            <p:spPr bwMode="auto">
              <a:xfrm>
                <a:off x="15046" y="27827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상품별 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7" name="_x256868016"/>
              <p:cNvSpPr>
                <a:spLocks noChangeArrowheads="1"/>
              </p:cNvSpPr>
              <p:nvPr/>
            </p:nvSpPr>
            <p:spPr bwMode="auto">
              <a:xfrm>
                <a:off x="15046" y="31161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매장별 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6" name="_x256867584"/>
              <p:cNvSpPr>
                <a:spLocks noChangeArrowheads="1"/>
              </p:cNvSpPr>
              <p:nvPr/>
            </p:nvSpPr>
            <p:spPr bwMode="auto">
              <a:xfrm>
                <a:off x="15046" y="34496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사이즈별 조회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5" name="_x256868232"/>
              <p:cNvSpPr>
                <a:spLocks noChangeArrowheads="1"/>
              </p:cNvSpPr>
              <p:nvPr/>
            </p:nvSpPr>
            <p:spPr bwMode="auto">
              <a:xfrm>
                <a:off x="15046" y="37850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반품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4" name="_x256868592"/>
              <p:cNvSpPr>
                <a:spLocks noChangeArrowheads="1"/>
              </p:cNvSpPr>
              <p:nvPr/>
            </p:nvSpPr>
            <p:spPr bwMode="auto">
              <a:xfrm>
                <a:off x="902" y="27827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검색</a:t>
                </a:r>
                <a:endParaRPr kumimoji="1" lang="ko-KR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(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매장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,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거래처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,</a:t>
                </a: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상품</a:t>
                </a:r>
                <a:r>
                  <a:rPr kumimoji="1" lang="ko-KR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)</a:t>
                </a: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3" name="_x256870968"/>
              <p:cNvSpPr>
                <a:spLocks noChangeArrowheads="1"/>
              </p:cNvSpPr>
              <p:nvPr/>
            </p:nvSpPr>
            <p:spPr bwMode="auto">
              <a:xfrm>
                <a:off x="902" y="31161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매입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2" name="_x256871544"/>
              <p:cNvSpPr>
                <a:spLocks noChangeArrowheads="1"/>
              </p:cNvSpPr>
              <p:nvPr/>
            </p:nvSpPr>
            <p:spPr bwMode="auto">
              <a:xfrm>
                <a:off x="902" y="34496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rPr>
                  <a:t>반출</a:t>
                </a:r>
                <a:endParaRPr kumimoji="1" 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1" name="_x256869384"/>
              <p:cNvSpPr>
                <a:spLocks noChangeArrowheads="1"/>
              </p:cNvSpPr>
              <p:nvPr/>
            </p:nvSpPr>
            <p:spPr bwMode="auto">
              <a:xfrm>
                <a:off x="43333" y="18118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EXCEL</a:t>
                </a:r>
                <a:endParaRPr kumimoji="1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80" name="_x256857432"/>
              <p:cNvSpPr>
                <a:spLocks noChangeArrowheads="1"/>
              </p:cNvSpPr>
              <p:nvPr/>
            </p:nvSpPr>
            <p:spPr bwMode="auto">
              <a:xfrm>
                <a:off x="15037" y="18006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SMS</a:t>
                </a:r>
                <a:endParaRPr kumimoji="1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79" name="_x256864416"/>
              <p:cNvSpPr>
                <a:spLocks noChangeArrowheads="1"/>
              </p:cNvSpPr>
              <p:nvPr/>
            </p:nvSpPr>
            <p:spPr bwMode="auto">
              <a:xfrm>
                <a:off x="15037" y="20841"/>
                <a:ext cx="12459" cy="2401"/>
              </a:xfrm>
              <a:prstGeom prst="roundRect">
                <a:avLst>
                  <a:gd name="adj" fmla="val 3208"/>
                </a:avLst>
              </a:prstGeom>
              <a:solidFill>
                <a:srgbClr val="4BAC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EXCEL</a:t>
                </a:r>
                <a:endParaRPr kumimoji="1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  <p:sp>
            <p:nvSpPr>
              <p:cNvPr id="24578" name="_x248436784"/>
              <p:cNvSpPr>
                <a:spLocks noChangeArrowheads="1"/>
              </p:cNvSpPr>
              <p:nvPr/>
            </p:nvSpPr>
            <p:spPr bwMode="auto">
              <a:xfrm>
                <a:off x="43385" y="28393"/>
                <a:ext cx="13027" cy="3354"/>
              </a:xfrm>
              <a:prstGeom prst="roundRect">
                <a:avLst>
                  <a:gd name="adj" fmla="val 4287"/>
                </a:avLst>
              </a:prstGeom>
              <a:solidFill>
                <a:srgbClr val="197DC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맑은 고딕" pitchFamily="50" charset="-127"/>
                    <a:ea typeface="맑은 고딕" pitchFamily="50" charset="-127"/>
                    <a:cs typeface="굴림" pitchFamily="50" charset="-127"/>
                  </a:rPr>
                  <a:t>BGM</a:t>
                </a:r>
                <a:endParaRPr kumimoji="1" lang="en-US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24725" name="_x395256752"/>
            <p:cNvSpPr>
              <a:spLocks noChangeArrowheads="1"/>
            </p:cNvSpPr>
            <p:nvPr/>
          </p:nvSpPr>
          <p:spPr bwMode="auto">
            <a:xfrm>
              <a:off x="5672773" y="1594485"/>
              <a:ext cx="1582737" cy="304800"/>
            </a:xfrm>
            <a:prstGeom prst="roundRect">
              <a:avLst>
                <a:gd name="adj" fmla="val 3208"/>
              </a:avLst>
            </a:prstGeom>
            <a:solidFill>
              <a:srgbClr val="4BACC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검색</a:t>
              </a:r>
              <a:r>
                <a:rPr kumimoji="1" lang="en-US" altLang="ko-KR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(</a:t>
              </a:r>
              <a:r>
                <a: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등급</a:t>
              </a:r>
              <a:r>
                <a:rPr kumimoji="1" lang="en-US" altLang="ko-KR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,</a:t>
              </a:r>
              <a:r>
                <a: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코드</a:t>
              </a:r>
              <a:r>
                <a:rPr kumimoji="1" lang="en-US" altLang="ko-KR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,</a:t>
              </a:r>
              <a:r>
                <a:rPr kumimoji="1" lang="ko-KR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이름</a:t>
              </a:r>
              <a:r>
                <a:rPr kumimoji="1" lang="en-US" altLang="ko-KR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맑은 고딕" pitchFamily="50" charset="-127"/>
                  <a:ea typeface="맑은 고딕" pitchFamily="50" charset="-127"/>
                  <a:cs typeface="굴림" pitchFamily="50" charset="-127"/>
                </a:rPr>
                <a:t>)</a:t>
              </a:r>
              <a:endPara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논리 </a:t>
            </a:r>
            <a:r>
              <a:rPr lang="en-US" altLang="ko-KR" b="1" dirty="0" smtClean="0">
                <a:ea typeface="새굴림" pitchFamily="18" charset="-127"/>
              </a:rPr>
              <a:t>/ </a:t>
            </a:r>
            <a:r>
              <a:rPr lang="ko-KR" altLang="en-US" b="1" dirty="0" smtClean="0">
                <a:ea typeface="새굴림" pitchFamily="18" charset="-127"/>
              </a:rPr>
              <a:t>물리 </a:t>
            </a:r>
            <a:r>
              <a:rPr lang="en-US" altLang="ko-KR" b="1" dirty="0" smtClean="0">
                <a:ea typeface="새굴림" pitchFamily="18" charset="-127"/>
              </a:rPr>
              <a:t>ERD</a:t>
            </a: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 descr="C:\Users\wjd\Desktop\1조_중간프로젝트 최종 산출물+소스\산출물 - 중간프로젝트\3.개발공정\2.설계\1.데이터 설계\논리 ER-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3311" y="721360"/>
            <a:ext cx="5531074" cy="5445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논리 </a:t>
            </a:r>
            <a:r>
              <a:rPr lang="en-US" altLang="ko-KR" b="1" dirty="0" smtClean="0">
                <a:ea typeface="새굴림" pitchFamily="18" charset="-127"/>
              </a:rPr>
              <a:t>/ </a:t>
            </a:r>
            <a:r>
              <a:rPr lang="ko-KR" altLang="en-US" b="1" dirty="0" smtClean="0">
                <a:ea typeface="새굴림" pitchFamily="18" charset="-127"/>
              </a:rPr>
              <a:t>물리 </a:t>
            </a:r>
            <a:r>
              <a:rPr lang="en-US" altLang="ko-KR" b="1" dirty="0" smtClean="0">
                <a:ea typeface="새굴림" pitchFamily="18" charset="-127"/>
              </a:rPr>
              <a:t>ERD</a:t>
            </a: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6" name="Picture 2" descr="C:\Users\wjd\Desktop\1조_중간프로젝트 최종 산출물+소스\산출물 - 중간프로젝트\3.개발공정\2.설계\1.데이터 설계\물리 ER-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2190" y="741680"/>
            <a:ext cx="5356127" cy="5371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2" descr="C:\Users\wjd\Desktop\★☆포폴★☆\중간프로젝트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9348" y="629920"/>
            <a:ext cx="3769645" cy="3006408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206240" y="416560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화면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6197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메뉴화면</a:t>
            </a:r>
            <a:endParaRPr lang="ko-KR" altLang="en-US" dirty="0"/>
          </a:p>
        </p:txBody>
      </p:sp>
      <p:pic>
        <p:nvPicPr>
          <p:cNvPr id="25" name="Picture 3" descr="C:\Users\wjd\Desktop\★☆포폴★☆\중간프로젝트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8075" y="629977"/>
            <a:ext cx="6044565" cy="5333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중급프로젝트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27120" y="4714240"/>
            <a:ext cx="7181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사원 관리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사원관리는 사장만 로그인 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모든 메뉴는 등록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검색의 기본적인 </a:t>
            </a:r>
            <a:r>
              <a:rPr lang="en-US" altLang="ko-KR" dirty="0" smtClean="0"/>
              <a:t>crud</a:t>
            </a:r>
            <a:r>
              <a:rPr lang="ko-KR" altLang="en-US" dirty="0" smtClean="0"/>
              <a:t>기능이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1746" name="Picture 2" descr="C:\Users\wjd\Desktop\★☆포폴★☆\중간프로젝트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034" y="670560"/>
            <a:ext cx="3992456" cy="3556000"/>
          </a:xfrm>
          <a:prstGeom prst="rect">
            <a:avLst/>
          </a:prstGeom>
          <a:noFill/>
        </p:spPr>
      </p:pic>
      <p:pic>
        <p:nvPicPr>
          <p:cNvPr id="31747" name="Picture 3" descr="C:\Users\wjd\Desktop\★☆포폴★☆\중간프로젝트\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9476" y="629920"/>
            <a:ext cx="4034790" cy="3566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중간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05200" y="6004560"/>
            <a:ext cx="626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회원의 리스트를 엑셀파일로 저장할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거래처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거래처 리스트를 엑셀파일로 저장할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698" name="Picture 2" descr="C:\Users\wjd\Desktop\★☆포폴★☆\중간프로젝트\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3605" y="605790"/>
            <a:ext cx="8515350" cy="521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중간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5520" y="5770880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매출 조회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기간을 설정하여 일간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월간 매출을 그래프로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22" name="Picture 2" descr="C:\Users\wjd\Desktop\★☆포폴★☆\중간프로젝트\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8060" y="675324"/>
            <a:ext cx="3218180" cy="2815908"/>
          </a:xfrm>
          <a:prstGeom prst="rect">
            <a:avLst/>
          </a:prstGeom>
          <a:noFill/>
        </p:spPr>
      </p:pic>
      <p:pic>
        <p:nvPicPr>
          <p:cNvPr id="30723" name="Picture 3" descr="C:\Users\wjd\Desktop\★☆포폴★☆\중간프로젝트\1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0652" y="599441"/>
            <a:ext cx="3684628" cy="2966720"/>
          </a:xfrm>
          <a:prstGeom prst="rect">
            <a:avLst/>
          </a:prstGeom>
          <a:noFill/>
        </p:spPr>
      </p:pic>
      <p:pic>
        <p:nvPicPr>
          <p:cNvPr id="30724" name="Picture 4" descr="C:\Users\wjd\Desktop\★☆포폴★☆\중간프로젝트\1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9580" y="2568725"/>
            <a:ext cx="3614420" cy="2897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4400" spc="-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 프로젝트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9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1471950" y="6679998"/>
            <a:ext cx="1642700" cy="10160"/>
            <a:chOff x="1471950" y="6679998"/>
            <a:chExt cx="1642700" cy="101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1950" y="6679998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2336397" y="6690158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910524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754650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미니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latin typeface="나눔바른고딕" charset="-127"/>
                <a:ea typeface="나눔바른고딕" charset="-127"/>
              </a:rPr>
              <a:t>가구 사이트 </a:t>
            </a:r>
            <a:endParaRPr lang="ko-KR" altLang="en-US" sz="1600" spc="-150" dirty="0">
              <a:solidFill>
                <a:srgbClr val="0B55B5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가구 사이트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 - </a:t>
            </a:r>
          </a:p>
          <a:p>
            <a:endParaRPr lang="en-US" altLang="ko-KR" b="1" dirty="0" smtClean="0">
              <a:ea typeface="새굴림" pitchFamily="18" charset="-127"/>
            </a:endParaRPr>
          </a:p>
          <a:p>
            <a:endParaRPr lang="en-US" altLang="ko-KR" b="1" dirty="0" smtClean="0">
              <a:ea typeface="새굴림" pitchFamily="18" charset="-127"/>
            </a:endParaRPr>
          </a:p>
          <a:p>
            <a:r>
              <a:rPr lang="ko-KR" altLang="en-US" b="1" dirty="0" smtClean="0">
                <a:ea typeface="새굴림" pitchFamily="18" charset="-127"/>
              </a:rPr>
              <a:t>▣ 사용한 툴 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 - Bootstrap, </a:t>
            </a:r>
            <a:r>
              <a:rPr lang="en-US" altLang="ko-KR" b="1" dirty="0" err="1" smtClean="0">
                <a:ea typeface="새굴림" pitchFamily="18" charset="-127"/>
              </a:rPr>
              <a:t>Jquery</a:t>
            </a:r>
            <a:r>
              <a:rPr lang="en-US" altLang="ko-KR" b="1" dirty="0" smtClean="0">
                <a:ea typeface="새굴림" pitchFamily="18" charset="-127"/>
              </a:rPr>
              <a:t>, JSP, JAVA</a:t>
            </a:r>
          </a:p>
          <a:p>
            <a:endParaRPr lang="en-US" altLang="ko-KR" b="1" dirty="0" smtClean="0">
              <a:ea typeface="새굴림" pitchFamily="18" charset="-127"/>
            </a:endParaRPr>
          </a:p>
          <a:p>
            <a:r>
              <a:rPr lang="ko-KR" altLang="en-US" b="1" dirty="0" smtClean="0">
                <a:ea typeface="새굴림" pitchFamily="18" charset="-127"/>
              </a:rPr>
              <a:t>▣ 기능</a:t>
            </a:r>
            <a:r>
              <a:rPr lang="en-US" altLang="ko-KR" b="1" dirty="0" smtClean="0">
                <a:ea typeface="새굴림" pitchFamily="18" charset="-127"/>
              </a:rPr>
              <a:t>  </a:t>
            </a:r>
          </a:p>
          <a:p>
            <a:r>
              <a:rPr lang="ko-KR" altLang="en-US" b="1" dirty="0" smtClean="0">
                <a:ea typeface="새굴림" pitchFamily="18" charset="-127"/>
              </a:rPr>
              <a:t> </a:t>
            </a:r>
            <a:r>
              <a:rPr lang="en-US" altLang="ko-KR" b="1" dirty="0" smtClean="0">
                <a:ea typeface="새굴림" pitchFamily="18" charset="-127"/>
              </a:rPr>
              <a:t>- </a:t>
            </a:r>
            <a:r>
              <a:rPr lang="ko-KR" altLang="en-US" b="1" dirty="0" smtClean="0">
                <a:ea typeface="새굴림" pitchFamily="18" charset="-127"/>
              </a:rPr>
              <a:t>쿠키를 사용해서 최근 상품 보기 기능과 즉시구매 등의 기능을 넣었다</a:t>
            </a:r>
            <a:r>
              <a:rPr lang="en-US" altLang="ko-KR" b="1" dirty="0" smtClean="0">
                <a:ea typeface="새굴림" pitchFamily="18" charset="-127"/>
              </a:rPr>
              <a:t>.</a:t>
            </a:r>
          </a:p>
          <a:p>
            <a:r>
              <a:rPr lang="en-US" altLang="ko-KR" b="1" dirty="0" smtClean="0">
                <a:ea typeface="새굴림" pitchFamily="18" charset="-127"/>
              </a:rPr>
              <a:t>    Bootstrap</a:t>
            </a:r>
            <a:r>
              <a:rPr lang="ko-KR" altLang="en-US" b="1" dirty="0" smtClean="0">
                <a:ea typeface="새굴림" pitchFamily="18" charset="-127"/>
              </a:rPr>
              <a:t>을 사용하여 반응형 웹사이트를 만들었다</a:t>
            </a:r>
            <a:r>
              <a:rPr lang="en-US" altLang="ko-KR" b="1" dirty="0" smtClean="0">
                <a:ea typeface="새굴림" pitchFamily="18" charset="-127"/>
              </a:rPr>
              <a:t>. </a:t>
            </a:r>
          </a:p>
          <a:p>
            <a:r>
              <a:rPr lang="en-US" altLang="ko-KR" b="1" dirty="0" smtClean="0">
                <a:ea typeface="새굴림" pitchFamily="18" charset="-127"/>
              </a:rPr>
              <a:t>    (</a:t>
            </a:r>
            <a:r>
              <a:rPr lang="ko-KR" altLang="en-US" b="1" dirty="0" smtClean="0">
                <a:ea typeface="새굴림" pitchFamily="18" charset="-127"/>
              </a:rPr>
              <a:t>어떤 규격에도 자동으로 맞춰진다</a:t>
            </a:r>
            <a:r>
              <a:rPr lang="en-US" altLang="ko-KR" b="1" dirty="0" smtClean="0">
                <a:ea typeface="새굴림" pitchFamily="18" charset="-127"/>
              </a:rPr>
              <a:t>.)</a:t>
            </a: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6197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목</a:t>
            </a:r>
            <a:r>
              <a:rPr lang="ko-KR" altLang="en-US" sz="2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차</a:t>
            </a:r>
            <a:endParaRPr lang="ko-KR" altLang="en-US" sz="2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67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471950" y="6679998"/>
            <a:ext cx="1642700" cy="10160"/>
            <a:chOff x="1471950" y="6679998"/>
            <a:chExt cx="1642700" cy="101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1950" y="6679998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2336397" y="6690158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910524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754650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미니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가구 사이트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6197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26" name="Picture 2" descr="C:\Users\wjd\Desktop\★☆포폴★☆\미니_메인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1255" y="792480"/>
            <a:ext cx="7628171" cy="528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1471950" y="6679998"/>
            <a:ext cx="1642700" cy="10160"/>
            <a:chOff x="1471950" y="6679998"/>
            <a:chExt cx="1642700" cy="101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1950" y="6679998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2336397" y="6690158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910524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754650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미니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가구 사이트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61976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메인 화면</a:t>
            </a:r>
            <a:endParaRPr lang="ko-KR" altLang="en-US" dirty="0"/>
          </a:p>
        </p:txBody>
      </p:sp>
      <p:pic>
        <p:nvPicPr>
          <p:cNvPr id="27650" name="Picture 2" descr="C:\Users\wjd\Desktop\★☆포폴★☆\미니_로그인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0776" y="630448"/>
            <a:ext cx="7586344" cy="5437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6"/>
          <p:cNvGrpSpPr/>
          <p:nvPr/>
        </p:nvGrpSpPr>
        <p:grpSpPr>
          <a:xfrm>
            <a:off x="1471950" y="6679998"/>
            <a:ext cx="1642700" cy="10160"/>
            <a:chOff x="1471950" y="6679998"/>
            <a:chExt cx="1642700" cy="101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471950" y="6679998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2336397" y="6690158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910524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754650" y="6679998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미니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가구 사이트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구현 화면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726" name="Rectangle 15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61976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상세 화면</a:t>
            </a:r>
            <a:endParaRPr lang="ko-KR" altLang="en-US" dirty="0"/>
          </a:p>
        </p:txBody>
      </p:sp>
      <p:pic>
        <p:nvPicPr>
          <p:cNvPr id="28674" name="Picture 2" descr="C:\Users\wjd\Desktop\★☆포폴★☆\미니_상세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5735" y="796657"/>
            <a:ext cx="6966585" cy="4824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4400" spc="-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최종 프로젝트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9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최종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284" y="1091264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국가 자격사이트 </a:t>
            </a:r>
            <a:r>
              <a:rPr lang="ko-KR" altLang="en-US" sz="1600" spc="-150" dirty="0" err="1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알파넷</a:t>
            </a:r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 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31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HY견고딕" pitchFamily="18" charset="-127"/>
                <a:ea typeface="HY견고딕" pitchFamily="18" charset="-127"/>
              </a:rPr>
              <a:t>Thank you</a:t>
            </a:r>
            <a:endParaRPr lang="ko-KR" altLang="en-US" sz="48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71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644420" y="2110570"/>
            <a:ext cx="0" cy="417576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1522499" y="236965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522499" y="339073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22499" y="450325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22499" y="570721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49032" y="2175490"/>
            <a:ext cx="1143002" cy="646331"/>
            <a:chOff x="1654292" y="2320440"/>
            <a:chExt cx="1143002" cy="646331"/>
          </a:xfrm>
        </p:grpSpPr>
        <p:sp>
          <p:nvSpPr>
            <p:cNvPr id="15" name="직사각형 14"/>
            <p:cNvSpPr/>
            <p:nvPr/>
          </p:nvSpPr>
          <p:spPr>
            <a:xfrm>
              <a:off x="1654292" y="23845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3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2800" b="1" spc="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25507" y="2320440"/>
              <a:ext cx="1050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001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049032" y="3208178"/>
            <a:ext cx="1143002" cy="646331"/>
            <a:chOff x="1654292" y="3353128"/>
            <a:chExt cx="1143002" cy="646331"/>
          </a:xfrm>
        </p:grpSpPr>
        <p:sp>
          <p:nvSpPr>
            <p:cNvPr id="18" name="직사각형 17"/>
            <p:cNvSpPr/>
            <p:nvPr/>
          </p:nvSpPr>
          <p:spPr>
            <a:xfrm>
              <a:off x="1654292" y="340563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3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2800" b="1" spc="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5507" y="3353128"/>
              <a:ext cx="1050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002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49032" y="4317066"/>
            <a:ext cx="1143002" cy="646331"/>
            <a:chOff x="1654292" y="4462016"/>
            <a:chExt cx="1143002" cy="646331"/>
          </a:xfrm>
        </p:grpSpPr>
        <p:sp>
          <p:nvSpPr>
            <p:cNvPr id="19" name="직사각형 18"/>
            <p:cNvSpPr/>
            <p:nvPr/>
          </p:nvSpPr>
          <p:spPr>
            <a:xfrm>
              <a:off x="1654292" y="45181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3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2800" b="1" spc="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5507" y="4462016"/>
              <a:ext cx="1050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003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049032" y="5515489"/>
            <a:ext cx="1143002" cy="646331"/>
            <a:chOff x="1654292" y="5599479"/>
            <a:chExt cx="1143002" cy="646331"/>
          </a:xfrm>
        </p:grpSpPr>
        <p:sp>
          <p:nvSpPr>
            <p:cNvPr id="20" name="직사각형 19"/>
            <p:cNvSpPr/>
            <p:nvPr/>
          </p:nvSpPr>
          <p:spPr>
            <a:xfrm>
              <a:off x="1654292" y="56611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spc="3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2800" b="1" spc="3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507" y="5599479"/>
              <a:ext cx="1050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004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52993" y="2260737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프로필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52993" y="328181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중간프로젝트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52993" y="439433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미니프로젝트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2993" y="559829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HY견고딕" pitchFamily="18" charset="-127"/>
                <a:ea typeface="HY견고딕" pitchFamily="18" charset="-127"/>
              </a:rPr>
              <a:t>최종프로젝트</a:t>
            </a:r>
            <a:endParaRPr lang="ko-KR" altLang="en-US" sz="2400" spc="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803" y="397658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HY견고딕" pitchFamily="18" charset="-127"/>
                <a:ea typeface="HY견고딕" pitchFamily="18" charset="-127"/>
              </a:rPr>
              <a:t>CONTENTS</a:t>
            </a:r>
            <a:endParaRPr lang="ko-KR" altLang="en-US" sz="4000" spc="-15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66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4400" spc="-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프로필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9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18043" y="25400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포니부하곰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535680" y="233681"/>
            <a:ext cx="84632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학력사항</a:t>
            </a:r>
            <a:endParaRPr lang="en-US" altLang="ko-KR" b="1" dirty="0" smtClean="0">
              <a:ea typeface="새굴림" pitchFamily="18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dirty="0" smtClean="0">
                <a:ea typeface="새굴림" pitchFamily="18" charset="-127"/>
              </a:rPr>
              <a:t>2017. 08 ~ 2017. 01 </a:t>
            </a:r>
            <a:r>
              <a:rPr lang="ko-KR" altLang="en-US" dirty="0" smtClean="0">
                <a:ea typeface="새굴림" pitchFamily="18" charset="-127"/>
              </a:rPr>
              <a:t>대덕인재개발원  수료</a:t>
            </a:r>
            <a:endParaRPr lang="en-US" altLang="ko-KR" dirty="0" smtClean="0">
              <a:ea typeface="새굴림" pitchFamily="18" charset="-127"/>
            </a:endParaRPr>
          </a:p>
          <a:p>
            <a:r>
              <a:rPr lang="en-US" altLang="ko-KR" dirty="0" smtClean="0">
                <a:ea typeface="새굴림" pitchFamily="18" charset="-127"/>
              </a:rPr>
              <a:t>		   (</a:t>
            </a:r>
            <a:r>
              <a:rPr lang="ko-KR" altLang="en-US" dirty="0" smtClean="0">
                <a:ea typeface="새굴림" pitchFamily="18" charset="-127"/>
              </a:rPr>
              <a:t>전자정부 표준프레임워크 응용</a:t>
            </a:r>
            <a:r>
              <a:rPr lang="en-US" altLang="ko-KR" dirty="0" smtClean="0">
                <a:ea typeface="새굴림" pitchFamily="18" charset="-127"/>
              </a:rPr>
              <a:t>SW </a:t>
            </a:r>
            <a:r>
              <a:rPr lang="ko-KR" altLang="en-US" dirty="0" smtClean="0">
                <a:ea typeface="새굴림" pitchFamily="18" charset="-127"/>
              </a:rPr>
              <a:t>개발자과정</a:t>
            </a:r>
            <a:r>
              <a:rPr lang="en-US" altLang="ko-KR" dirty="0" smtClean="0">
                <a:ea typeface="새굴림" pitchFamily="18" charset="-127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dirty="0" smtClean="0">
                <a:ea typeface="새굴림" pitchFamily="18" charset="-127"/>
              </a:rPr>
              <a:t>2016. 02 ~ 2010. 03 </a:t>
            </a:r>
            <a:r>
              <a:rPr lang="ko-KR" altLang="en-US" dirty="0" smtClean="0">
                <a:ea typeface="새굴림" pitchFamily="18" charset="-127"/>
              </a:rPr>
              <a:t>대전 한밭대학교 졸업</a:t>
            </a:r>
            <a:endParaRPr lang="en-US" altLang="ko-KR" dirty="0" smtClean="0">
              <a:ea typeface="새굴림" pitchFamily="18" charset="-127"/>
            </a:endParaRPr>
          </a:p>
          <a:p>
            <a:r>
              <a:rPr lang="en-US" altLang="ko-KR" dirty="0" smtClean="0">
                <a:ea typeface="새굴림" pitchFamily="18" charset="-127"/>
              </a:rPr>
              <a:t>		    (</a:t>
            </a:r>
            <a:r>
              <a:rPr lang="ko-KR" altLang="en-US" dirty="0" smtClean="0">
                <a:ea typeface="새굴림" pitchFamily="18" charset="-127"/>
              </a:rPr>
              <a:t>멀티미디어공학과 전공 </a:t>
            </a:r>
            <a:r>
              <a:rPr lang="en-US" altLang="ko-KR" dirty="0" smtClean="0">
                <a:ea typeface="새굴림" pitchFamily="18" charset="-127"/>
              </a:rPr>
              <a:t>3.3/4.5)</a:t>
            </a:r>
            <a:endParaRPr lang="ko-KR" altLang="en-US" dirty="0" smtClean="0">
              <a:ea typeface="새굴림" pitchFamily="18" charset="-127"/>
            </a:endParaRPr>
          </a:p>
          <a:p>
            <a:r>
              <a:rPr lang="ko-KR" altLang="en-US" dirty="0" smtClean="0">
                <a:ea typeface="새굴림" pitchFamily="18" charset="-127"/>
              </a:rPr>
              <a:t>▣</a:t>
            </a:r>
            <a:r>
              <a:rPr lang="ko-KR" altLang="en-US" b="1" dirty="0" smtClean="0">
                <a:ea typeface="새굴림" pitchFamily="18" charset="-127"/>
              </a:rPr>
              <a:t> 자격사항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dirty="0" smtClean="0">
                <a:ea typeface="새굴림" pitchFamily="18" charset="-127"/>
              </a:rPr>
              <a:t>2016.11.18	</a:t>
            </a:r>
            <a:r>
              <a:rPr lang="ko-KR" altLang="en-US" dirty="0" smtClean="0">
                <a:ea typeface="새굴림" pitchFamily="18" charset="-127"/>
              </a:rPr>
              <a:t>정보처리기사 </a:t>
            </a:r>
            <a:endParaRPr lang="en-US" altLang="ko-KR" dirty="0" smtClean="0">
              <a:ea typeface="새굴림" pitchFamily="18" charset="-127"/>
            </a:endParaRPr>
          </a:p>
          <a:p>
            <a:r>
              <a:rPr lang="en-US" dirty="0" smtClean="0">
                <a:ea typeface="새굴림" pitchFamily="18" charset="-127"/>
              </a:rPr>
              <a:t>2016.9.23	</a:t>
            </a:r>
            <a:r>
              <a:rPr lang="ko-KR" altLang="en-US" dirty="0" smtClean="0">
                <a:ea typeface="새굴림" pitchFamily="18" charset="-127"/>
              </a:rPr>
              <a:t>컴퓨터활용능력 </a:t>
            </a:r>
            <a:r>
              <a:rPr lang="en-US" altLang="ko-KR" dirty="0" smtClean="0">
                <a:ea typeface="새굴림" pitchFamily="18" charset="-127"/>
              </a:rPr>
              <a:t>2</a:t>
            </a:r>
            <a:r>
              <a:rPr lang="ko-KR" altLang="en-US" dirty="0" smtClean="0">
                <a:ea typeface="새굴림" pitchFamily="18" charset="-127"/>
              </a:rPr>
              <a:t>급 </a:t>
            </a:r>
            <a:endParaRPr lang="en-US" altLang="ko-KR" dirty="0" smtClean="0">
              <a:ea typeface="새굴림" pitchFamily="18" charset="-127"/>
            </a:endParaRPr>
          </a:p>
          <a:p>
            <a:endParaRPr lang="en-US" dirty="0" smtClean="0">
              <a:ea typeface="새굴림" pitchFamily="18" charset="-127"/>
            </a:endParaRPr>
          </a:p>
          <a:p>
            <a:pPr fontAlgn="base"/>
            <a:r>
              <a:rPr lang="ko-KR" altLang="en-US" dirty="0" smtClean="0">
                <a:ea typeface="새굴림" pitchFamily="18" charset="-127"/>
              </a:rPr>
              <a:t>▣ </a:t>
            </a:r>
            <a:r>
              <a:rPr lang="en-US" altLang="ko-KR" b="1" dirty="0" smtClean="0">
                <a:ea typeface="새굴림" pitchFamily="18" charset="-127"/>
              </a:rPr>
              <a:t>Programming Skill (</a:t>
            </a:r>
            <a:r>
              <a:rPr lang="ko-KR" altLang="en-US" b="1" dirty="0" smtClean="0">
                <a:ea typeface="새굴림" pitchFamily="18" charset="-127"/>
              </a:rPr>
              <a:t>프로그래밍 기술</a:t>
            </a:r>
            <a:r>
              <a:rPr lang="en-US" altLang="ko-KR" b="1" dirty="0" smtClean="0">
                <a:ea typeface="새굴림" pitchFamily="18" charset="-127"/>
              </a:rPr>
              <a:t>)</a:t>
            </a:r>
            <a:endParaRPr lang="ko-KR" altLang="en-US" dirty="0" smtClean="0">
              <a:ea typeface="새굴림" pitchFamily="18" charset="-127"/>
            </a:endParaRPr>
          </a:p>
          <a:p>
            <a:pPr fontAlgn="base" latinLnBrk="0">
              <a:buFont typeface="Wingdings" pitchFamily="2" charset="2"/>
              <a:buChar char="§"/>
            </a:pPr>
            <a:r>
              <a:rPr lang="ko-KR" altLang="en-US" b="1" dirty="0" smtClean="0">
                <a:ea typeface="새굴림" pitchFamily="18" charset="-127"/>
              </a:rPr>
              <a:t>개발언어</a:t>
            </a:r>
            <a:endParaRPr lang="ko-KR" altLang="en-US" dirty="0" smtClean="0">
              <a:ea typeface="새굴림" pitchFamily="18" charset="-127"/>
            </a:endParaRPr>
          </a:p>
          <a:p>
            <a:pPr fontAlgn="base"/>
            <a:r>
              <a:rPr lang="en-US" altLang="ko-KR" dirty="0" smtClean="0">
                <a:ea typeface="새굴림" pitchFamily="18" charset="-127"/>
              </a:rPr>
              <a:t>	: Java(</a:t>
            </a:r>
            <a:r>
              <a:rPr lang="ko-KR" altLang="en-US" dirty="0" smtClean="0">
                <a:ea typeface="새굴림" pitchFamily="18" charset="-127"/>
              </a:rPr>
              <a:t>상</a:t>
            </a:r>
            <a:r>
              <a:rPr lang="en-US" altLang="ko-KR" dirty="0" smtClean="0">
                <a:ea typeface="새굴림" pitchFamily="18" charset="-127"/>
              </a:rPr>
              <a:t>), JSP(</a:t>
            </a:r>
            <a:r>
              <a:rPr lang="ko-KR" altLang="en-US" dirty="0" smtClean="0">
                <a:ea typeface="새굴림" pitchFamily="18" charset="-127"/>
              </a:rPr>
              <a:t>중</a:t>
            </a:r>
            <a:r>
              <a:rPr lang="en-US" altLang="ko-KR" dirty="0" smtClean="0">
                <a:ea typeface="새굴림" pitchFamily="18" charset="-127"/>
              </a:rPr>
              <a:t>), ORACLE(</a:t>
            </a:r>
            <a:r>
              <a:rPr lang="ko-KR" altLang="en-US" dirty="0" smtClean="0">
                <a:ea typeface="새굴림" pitchFamily="18" charset="-127"/>
              </a:rPr>
              <a:t>중상</a:t>
            </a:r>
            <a:r>
              <a:rPr lang="en-US" altLang="ko-KR" dirty="0" smtClean="0">
                <a:ea typeface="새굴림" pitchFamily="18" charset="-127"/>
              </a:rPr>
              <a:t>), HTML5(</a:t>
            </a:r>
            <a:r>
              <a:rPr lang="ko-KR" altLang="en-US" dirty="0" smtClean="0">
                <a:ea typeface="새굴림" pitchFamily="18" charset="-127"/>
              </a:rPr>
              <a:t>상</a:t>
            </a:r>
            <a:r>
              <a:rPr lang="en-US" altLang="ko-KR" dirty="0" smtClean="0">
                <a:ea typeface="새굴림" pitchFamily="18" charset="-127"/>
              </a:rPr>
              <a:t>), XML(</a:t>
            </a:r>
            <a:r>
              <a:rPr lang="ko-KR" altLang="en-US" dirty="0" smtClean="0">
                <a:ea typeface="새굴림" pitchFamily="18" charset="-127"/>
              </a:rPr>
              <a:t>중상</a:t>
            </a:r>
            <a:r>
              <a:rPr lang="en-US" altLang="ko-KR" dirty="0" smtClean="0">
                <a:ea typeface="새굴림" pitchFamily="18" charset="-127"/>
              </a:rPr>
              <a:t>), 	CSS3(</a:t>
            </a:r>
            <a:r>
              <a:rPr lang="ko-KR" altLang="en-US" dirty="0" smtClean="0">
                <a:ea typeface="새굴림" pitchFamily="18" charset="-127"/>
              </a:rPr>
              <a:t>상</a:t>
            </a:r>
            <a:r>
              <a:rPr lang="en-US" altLang="ko-KR" dirty="0" smtClean="0">
                <a:ea typeface="새굴림" pitchFamily="18" charset="-127"/>
              </a:rPr>
              <a:t>), JavaScript(</a:t>
            </a:r>
            <a:r>
              <a:rPr lang="ko-KR" altLang="en-US" dirty="0" smtClean="0">
                <a:ea typeface="새굴림" pitchFamily="18" charset="-127"/>
              </a:rPr>
              <a:t>중상</a:t>
            </a:r>
            <a:r>
              <a:rPr lang="en-US" altLang="ko-KR" dirty="0" smtClean="0">
                <a:ea typeface="새굴림" pitchFamily="18" charset="-127"/>
              </a:rPr>
              <a:t>) </a:t>
            </a:r>
          </a:p>
          <a:p>
            <a:pPr fontAlgn="base"/>
            <a:r>
              <a:rPr lang="en-US" altLang="ko-KR" dirty="0" smtClean="0">
                <a:ea typeface="새굴림" pitchFamily="18" charset="-127"/>
              </a:rPr>
              <a:t>	(</a:t>
            </a:r>
            <a:r>
              <a:rPr lang="en-US" altLang="ko-KR" dirty="0" err="1" smtClean="0">
                <a:ea typeface="새굴림" pitchFamily="18" charset="-127"/>
              </a:rPr>
              <a:t>jQuery</a:t>
            </a:r>
            <a:r>
              <a:rPr lang="en-US" altLang="ko-KR" dirty="0" smtClean="0">
                <a:ea typeface="새굴림" pitchFamily="18" charset="-127"/>
              </a:rPr>
              <a:t>, </a:t>
            </a:r>
            <a:r>
              <a:rPr lang="en-US" altLang="ko-KR" dirty="0" err="1" smtClean="0">
                <a:ea typeface="새굴림" pitchFamily="18" charset="-127"/>
              </a:rPr>
              <a:t>jQuery</a:t>
            </a:r>
            <a:r>
              <a:rPr lang="en-US" altLang="ko-KR" dirty="0" smtClean="0">
                <a:ea typeface="새굴림" pitchFamily="18" charset="-127"/>
              </a:rPr>
              <a:t> </a:t>
            </a:r>
            <a:r>
              <a:rPr lang="ko-KR" altLang="en-US" dirty="0" smtClean="0">
                <a:ea typeface="새굴림" pitchFamily="18" charset="-127"/>
              </a:rPr>
              <a:t>각종 라이브러리 및 플러그인</a:t>
            </a:r>
            <a:r>
              <a:rPr lang="en-US" altLang="ko-KR" dirty="0" smtClean="0">
                <a:ea typeface="새굴림" pitchFamily="18" charset="-127"/>
              </a:rPr>
              <a:t>, Ajax)</a:t>
            </a:r>
            <a:endParaRPr lang="ko-KR" altLang="en-US" dirty="0" smtClean="0">
              <a:ea typeface="새굴림" pitchFamily="18" charset="-127"/>
            </a:endParaRPr>
          </a:p>
          <a:p>
            <a:pPr fontAlgn="base" latinLnBrk="0">
              <a:buFont typeface="Wingdings" pitchFamily="2" charset="2"/>
              <a:buChar char="§"/>
            </a:pPr>
            <a:r>
              <a:rPr lang="ko-KR" altLang="en-US" b="1" dirty="0" smtClean="0">
                <a:ea typeface="새굴림" pitchFamily="18" charset="-127"/>
              </a:rPr>
              <a:t>프레임워크</a:t>
            </a:r>
            <a:endParaRPr lang="ko-KR" altLang="en-US" dirty="0" smtClean="0">
              <a:ea typeface="새굴림" pitchFamily="18" charset="-127"/>
            </a:endParaRPr>
          </a:p>
          <a:p>
            <a:pPr fontAlgn="base"/>
            <a:r>
              <a:rPr lang="en-US" altLang="ko-KR" dirty="0" smtClean="0">
                <a:ea typeface="새굴림" pitchFamily="18" charset="-127"/>
              </a:rPr>
              <a:t>	: spring(</a:t>
            </a:r>
            <a:r>
              <a:rPr lang="ko-KR" altLang="en-US" dirty="0" smtClean="0">
                <a:ea typeface="새굴림" pitchFamily="18" charset="-127"/>
              </a:rPr>
              <a:t>중</a:t>
            </a:r>
            <a:r>
              <a:rPr lang="en-US" altLang="ko-KR" dirty="0" smtClean="0">
                <a:ea typeface="새굴림" pitchFamily="18" charset="-127"/>
              </a:rPr>
              <a:t>), </a:t>
            </a:r>
            <a:r>
              <a:rPr lang="en-US" altLang="ko-KR" dirty="0" err="1" smtClean="0">
                <a:ea typeface="새굴림" pitchFamily="18" charset="-127"/>
              </a:rPr>
              <a:t>ibatis</a:t>
            </a:r>
            <a:r>
              <a:rPr lang="en-US" altLang="ko-KR" dirty="0" smtClean="0">
                <a:ea typeface="새굴림" pitchFamily="18" charset="-127"/>
              </a:rPr>
              <a:t>(</a:t>
            </a:r>
            <a:r>
              <a:rPr lang="ko-KR" altLang="en-US" dirty="0" smtClean="0">
                <a:ea typeface="새굴림" pitchFamily="18" charset="-127"/>
              </a:rPr>
              <a:t>중상</a:t>
            </a:r>
            <a:r>
              <a:rPr lang="en-US" altLang="ko-KR" dirty="0" smtClean="0">
                <a:ea typeface="새굴림" pitchFamily="18" charset="-127"/>
              </a:rPr>
              <a:t>), </a:t>
            </a:r>
            <a:r>
              <a:rPr lang="en-US" altLang="ko-KR" dirty="0" err="1" smtClean="0">
                <a:ea typeface="새굴림" pitchFamily="18" charset="-127"/>
              </a:rPr>
              <a:t>jquery</a:t>
            </a:r>
            <a:r>
              <a:rPr lang="en-US" altLang="ko-KR" dirty="0" smtClean="0">
                <a:ea typeface="새굴림" pitchFamily="18" charset="-127"/>
              </a:rPr>
              <a:t>, </a:t>
            </a:r>
            <a:r>
              <a:rPr lang="en-US" altLang="ko-KR" dirty="0" err="1" smtClean="0">
                <a:ea typeface="새굴림" pitchFamily="18" charset="-127"/>
              </a:rPr>
              <a:t>JavaFx</a:t>
            </a:r>
            <a:r>
              <a:rPr lang="en-US" altLang="ko-KR" dirty="0" smtClean="0">
                <a:ea typeface="새굴림" pitchFamily="18" charset="-127"/>
              </a:rPr>
              <a:t>(</a:t>
            </a:r>
            <a:r>
              <a:rPr lang="ko-KR" altLang="en-US" dirty="0" smtClean="0">
                <a:ea typeface="새굴림" pitchFamily="18" charset="-127"/>
              </a:rPr>
              <a:t>중</a:t>
            </a:r>
            <a:r>
              <a:rPr lang="en-US" altLang="ko-KR" dirty="0" smtClean="0">
                <a:ea typeface="새굴림" pitchFamily="18" charset="-127"/>
              </a:rPr>
              <a:t>), Java, Bootstrap(</a:t>
            </a:r>
            <a:r>
              <a:rPr lang="ko-KR" altLang="en-US" dirty="0" smtClean="0">
                <a:ea typeface="새굴림" pitchFamily="18" charset="-127"/>
              </a:rPr>
              <a:t>상</a:t>
            </a:r>
            <a:r>
              <a:rPr lang="en-US" altLang="ko-KR" dirty="0" smtClean="0">
                <a:ea typeface="새굴림" pitchFamily="18" charset="-127"/>
              </a:rPr>
              <a:t>)</a:t>
            </a:r>
            <a:endParaRPr lang="ko-KR" altLang="en-US" dirty="0" smtClean="0">
              <a:ea typeface="새굴림" pitchFamily="18" charset="-127"/>
            </a:endParaRPr>
          </a:p>
          <a:p>
            <a:pPr fontAlgn="base" latinLnBrk="0">
              <a:buFont typeface="Wingdings" pitchFamily="2" charset="2"/>
              <a:buChar char="§"/>
            </a:pPr>
            <a:r>
              <a:rPr lang="ko-KR" altLang="en-US" b="1" dirty="0" smtClean="0">
                <a:ea typeface="새굴림" pitchFamily="18" charset="-127"/>
              </a:rPr>
              <a:t>개발 툴</a:t>
            </a:r>
            <a:endParaRPr lang="ko-KR" altLang="en-US" dirty="0" smtClean="0">
              <a:ea typeface="새굴림" pitchFamily="18" charset="-127"/>
            </a:endParaRPr>
          </a:p>
          <a:p>
            <a:pPr fontAlgn="base"/>
            <a:r>
              <a:rPr lang="en-US" altLang="ko-KR" dirty="0" smtClean="0">
                <a:ea typeface="새굴림" pitchFamily="18" charset="-127"/>
              </a:rPr>
              <a:t>	: Eclipse, SQL Developer, Maven, </a:t>
            </a:r>
            <a:r>
              <a:rPr lang="en-US" altLang="ko-KR" dirty="0" err="1" smtClean="0">
                <a:ea typeface="새굴림" pitchFamily="18" charset="-127"/>
              </a:rPr>
              <a:t>StarUML</a:t>
            </a:r>
            <a:endParaRPr lang="ko-KR" altLang="en-US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91501" y="2946400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견고딕" pitchFamily="18" charset="-127"/>
                <a:cs typeface="Segoe UI Black" pitchFamily="34" charset="0"/>
              </a:rPr>
              <a:t>정현정 프로필</a:t>
            </a:r>
            <a:endParaRPr lang="ko-KR" altLang="en-US" sz="2000" b="1" spc="300" dirty="0">
              <a:solidFill>
                <a:srgbClr val="0B55B5"/>
              </a:solidFill>
              <a:ea typeface="HY견고딕" pitchFamily="18" charset="-127"/>
              <a:cs typeface="Segoe UI Black" pitchFamily="34" charset="0"/>
            </a:endParaRPr>
          </a:p>
        </p:txBody>
      </p:sp>
      <p:pic>
        <p:nvPicPr>
          <p:cNvPr id="14" name="Picture 2" descr="C:\Users\wjd\Pictures\내사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515" y="658706"/>
            <a:ext cx="1675765" cy="2234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968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4400" spc="-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중간 프로젝트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9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중간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latin typeface="나눔바른고딕" charset="-127"/>
                <a:ea typeface="나눔바른고딕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7570" y="648971"/>
            <a:ext cx="8463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신발 매장 관리 시스템 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 </a:t>
            </a:r>
            <a:r>
              <a:rPr lang="en-US" altLang="ko-KR" dirty="0" smtClean="0">
                <a:ea typeface="새굴림" pitchFamily="18" charset="-127"/>
              </a:rPr>
              <a:t>- </a:t>
            </a:r>
            <a:r>
              <a:rPr lang="ko-KR" altLang="en-US" dirty="0" smtClean="0">
                <a:ea typeface="새굴림" pitchFamily="18" charset="-127"/>
              </a:rPr>
              <a:t>기존에 있던 매장관리 시스템의 관리자 권한을 사장</a:t>
            </a:r>
            <a:r>
              <a:rPr lang="en-US" altLang="ko-KR" dirty="0" smtClean="0">
                <a:ea typeface="새굴림" pitchFamily="18" charset="-127"/>
              </a:rPr>
              <a:t>, </a:t>
            </a:r>
            <a:r>
              <a:rPr lang="ko-KR" altLang="en-US" dirty="0" smtClean="0">
                <a:ea typeface="새굴림" pitchFamily="18" charset="-127"/>
              </a:rPr>
              <a:t>사원으로 나눠 권한 제한</a:t>
            </a:r>
            <a:r>
              <a:rPr lang="en-US" altLang="ko-KR" dirty="0" smtClean="0">
                <a:ea typeface="새굴림" pitchFamily="18" charset="-127"/>
              </a:rPr>
              <a:t>,</a:t>
            </a:r>
          </a:p>
          <a:p>
            <a:r>
              <a:rPr lang="en-US" altLang="ko-KR" dirty="0" smtClean="0">
                <a:ea typeface="새굴림" pitchFamily="18" charset="-127"/>
              </a:rPr>
              <a:t>   </a:t>
            </a:r>
            <a:r>
              <a:rPr lang="ko-KR" altLang="en-US" dirty="0" smtClean="0">
                <a:ea typeface="새굴림" pitchFamily="18" charset="-127"/>
              </a:rPr>
              <a:t>관리자들이 사용하기 편한 기능을 추가하고자 주제선정을 하게 되었다</a:t>
            </a:r>
            <a:r>
              <a:rPr lang="en-US" altLang="ko-KR" dirty="0" smtClean="0">
                <a:ea typeface="새굴림" pitchFamily="18" charset="-127"/>
              </a:rPr>
              <a:t>.</a:t>
            </a:r>
          </a:p>
          <a:p>
            <a:r>
              <a:rPr lang="en-US" altLang="ko-KR" dirty="0" smtClean="0">
                <a:ea typeface="새굴림" pitchFamily="18" charset="-127"/>
              </a:rPr>
              <a:t> </a:t>
            </a:r>
            <a:r>
              <a:rPr lang="en-US" altLang="ko-KR" dirty="0" smtClean="0">
                <a:ea typeface="새굴림" pitchFamily="18" charset="-127"/>
              </a:rPr>
              <a:t>- </a:t>
            </a:r>
            <a:r>
              <a:rPr lang="ko-KR" altLang="en-US" dirty="0" smtClean="0">
                <a:ea typeface="새굴림" pitchFamily="18" charset="-127"/>
              </a:rPr>
              <a:t>물품관리</a:t>
            </a:r>
            <a:r>
              <a:rPr lang="en-US" altLang="ko-KR" dirty="0" smtClean="0">
                <a:ea typeface="새굴림" pitchFamily="18" charset="-127"/>
              </a:rPr>
              <a:t>,</a:t>
            </a:r>
            <a:r>
              <a:rPr lang="ko-KR" altLang="en-US" dirty="0" smtClean="0">
                <a:ea typeface="새굴림" pitchFamily="18" charset="-127"/>
              </a:rPr>
              <a:t>재고관리</a:t>
            </a:r>
            <a:r>
              <a:rPr lang="en-US" altLang="ko-KR" dirty="0" smtClean="0">
                <a:ea typeface="새굴림" pitchFamily="18" charset="-127"/>
              </a:rPr>
              <a:t>(</a:t>
            </a:r>
            <a:r>
              <a:rPr lang="ko-KR" altLang="en-US" dirty="0" smtClean="0">
                <a:ea typeface="새굴림" pitchFamily="18" charset="-127"/>
              </a:rPr>
              <a:t>주문</a:t>
            </a:r>
            <a:r>
              <a:rPr lang="en-US" altLang="ko-KR" dirty="0" smtClean="0">
                <a:ea typeface="새굴림" pitchFamily="18" charset="-127"/>
              </a:rPr>
              <a:t>,</a:t>
            </a:r>
            <a:r>
              <a:rPr lang="ko-KR" altLang="en-US" dirty="0" smtClean="0">
                <a:ea typeface="새굴림" pitchFamily="18" charset="-127"/>
              </a:rPr>
              <a:t>조회</a:t>
            </a:r>
            <a:r>
              <a:rPr lang="en-US" altLang="ko-KR" dirty="0" smtClean="0">
                <a:ea typeface="새굴림" pitchFamily="18" charset="-127"/>
              </a:rPr>
              <a:t>),</a:t>
            </a:r>
            <a:r>
              <a:rPr lang="ko-KR" altLang="en-US" dirty="0" smtClean="0">
                <a:ea typeface="새굴림" pitchFamily="18" charset="-127"/>
              </a:rPr>
              <a:t>매출관리</a:t>
            </a:r>
            <a:r>
              <a:rPr lang="en-US" altLang="ko-KR" dirty="0" smtClean="0">
                <a:ea typeface="새굴림" pitchFamily="18" charset="-127"/>
              </a:rPr>
              <a:t>,</a:t>
            </a:r>
            <a:r>
              <a:rPr lang="ko-KR" altLang="en-US" dirty="0" smtClean="0">
                <a:ea typeface="새굴림" pitchFamily="18" charset="-127"/>
              </a:rPr>
              <a:t>사원관리 등의 매장관리에 필요한 기능을 구현하였다</a:t>
            </a:r>
            <a:r>
              <a:rPr lang="en-US" altLang="ko-KR" dirty="0" smtClean="0">
                <a:ea typeface="새굴림" pitchFamily="18" charset="-127"/>
              </a:rPr>
              <a:t>. </a:t>
            </a:r>
            <a:endParaRPr lang="en-US" altLang="ko-KR" dirty="0" smtClean="0">
              <a:ea typeface="새굴림" pitchFamily="18" charset="-127"/>
            </a:endParaRPr>
          </a:p>
          <a:p>
            <a:r>
              <a:rPr lang="en-US" altLang="ko-KR" dirty="0" smtClean="0">
                <a:ea typeface="새굴림" pitchFamily="18" charset="-127"/>
              </a:rPr>
              <a:t> - FX</a:t>
            </a:r>
            <a:r>
              <a:rPr lang="ko-KR" altLang="en-US" dirty="0" smtClean="0">
                <a:ea typeface="새굴림" pitchFamily="18" charset="-127"/>
              </a:rPr>
              <a:t>을 사용한 화면구성을 하였다</a:t>
            </a:r>
            <a:r>
              <a:rPr lang="en-US" altLang="ko-KR" dirty="0" smtClean="0">
                <a:ea typeface="새굴림" pitchFamily="18" charset="-127"/>
              </a:rPr>
              <a:t>.</a:t>
            </a:r>
          </a:p>
          <a:p>
            <a:r>
              <a:rPr lang="en-US" altLang="ko-KR" dirty="0" smtClean="0">
                <a:ea typeface="새굴림" pitchFamily="18" charset="-127"/>
              </a:rPr>
              <a:t> </a:t>
            </a:r>
            <a:r>
              <a:rPr lang="en-US" altLang="ko-KR" dirty="0" smtClean="0">
                <a:ea typeface="새굴림" pitchFamily="18" charset="-127"/>
              </a:rPr>
              <a:t>- RMI</a:t>
            </a:r>
            <a:r>
              <a:rPr lang="ko-KR" altLang="en-US" dirty="0" smtClean="0">
                <a:ea typeface="새굴림" pitchFamily="18" charset="-127"/>
              </a:rPr>
              <a:t>를 사용하여 서버와 클라이언트를 구별하였다</a:t>
            </a:r>
            <a:r>
              <a:rPr lang="en-US" altLang="ko-KR" dirty="0" smtClean="0">
                <a:ea typeface="새굴림" pitchFamily="18" charset="-127"/>
              </a:rPr>
              <a:t>.</a:t>
            </a:r>
            <a:endParaRPr lang="en-US" altLang="ko-KR" dirty="0" smtClean="0">
              <a:ea typeface="새굴림" pitchFamily="18" charset="-127"/>
            </a:endParaRPr>
          </a:p>
          <a:p>
            <a:endParaRPr lang="en-US" altLang="ko-KR" b="1" dirty="0" smtClean="0">
              <a:ea typeface="새굴림" pitchFamily="18" charset="-127"/>
            </a:endParaRPr>
          </a:p>
          <a:p>
            <a:r>
              <a:rPr lang="ko-KR" altLang="en-US" b="1" dirty="0" smtClean="0">
                <a:ea typeface="새굴림" pitchFamily="18" charset="-127"/>
              </a:rPr>
              <a:t>▣ 맡은 역할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 - PL(Project Leader)</a:t>
            </a:r>
          </a:p>
          <a:p>
            <a:r>
              <a:rPr lang="en-US" altLang="ko-KR" b="1" dirty="0" smtClean="0">
                <a:ea typeface="새굴림" pitchFamily="18" charset="-127"/>
              </a:rPr>
              <a:t>	</a:t>
            </a:r>
            <a:r>
              <a:rPr lang="ko-KR" altLang="en-US" dirty="0" smtClean="0">
                <a:ea typeface="새굴림" pitchFamily="18" charset="-127"/>
              </a:rPr>
              <a:t> </a:t>
            </a:r>
            <a:r>
              <a:rPr lang="en-US" altLang="ko-KR" dirty="0" smtClean="0">
                <a:ea typeface="새굴림" pitchFamily="18" charset="-127"/>
              </a:rPr>
              <a:t>: </a:t>
            </a:r>
            <a:r>
              <a:rPr lang="ko-KR" altLang="en-US" dirty="0" smtClean="0">
                <a:ea typeface="새굴림" pitchFamily="18" charset="-127"/>
              </a:rPr>
              <a:t>역할에 따라 일정</a:t>
            </a:r>
            <a:r>
              <a:rPr lang="en-US" altLang="ko-KR" dirty="0" smtClean="0">
                <a:ea typeface="새굴림" pitchFamily="18" charset="-127"/>
              </a:rPr>
              <a:t>PL, </a:t>
            </a:r>
            <a:r>
              <a:rPr lang="ko-KR" altLang="en-US" dirty="0" smtClean="0">
                <a:ea typeface="새굴림" pitchFamily="18" charset="-127"/>
              </a:rPr>
              <a:t>산출물</a:t>
            </a:r>
            <a:r>
              <a:rPr lang="en-US" altLang="ko-KR" dirty="0" smtClean="0">
                <a:ea typeface="새굴림" pitchFamily="18" charset="-127"/>
              </a:rPr>
              <a:t>PL, </a:t>
            </a:r>
            <a:r>
              <a:rPr lang="ko-KR" altLang="en-US" dirty="0" smtClean="0">
                <a:ea typeface="새굴림" pitchFamily="18" charset="-127"/>
              </a:rPr>
              <a:t>개발 </a:t>
            </a:r>
            <a:r>
              <a:rPr lang="en-US" altLang="ko-KR" dirty="0" smtClean="0">
                <a:ea typeface="새굴림" pitchFamily="18" charset="-127"/>
              </a:rPr>
              <a:t>PL</a:t>
            </a:r>
            <a:r>
              <a:rPr lang="ko-KR" altLang="en-US" dirty="0" smtClean="0">
                <a:ea typeface="새굴림" pitchFamily="18" charset="-127"/>
              </a:rPr>
              <a:t>등 다양하게 나뉜다</a:t>
            </a:r>
            <a:r>
              <a:rPr lang="en-US" altLang="ko-KR" dirty="0" smtClean="0">
                <a:ea typeface="새굴림" pitchFamily="18" charset="-127"/>
              </a:rPr>
              <a:t>.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- </a:t>
            </a:r>
            <a:r>
              <a:rPr lang="ko-KR" altLang="en-US" dirty="0" smtClean="0">
                <a:ea typeface="새굴림" pitchFamily="18" charset="-127"/>
              </a:rPr>
              <a:t>팀원이 총</a:t>
            </a:r>
            <a:r>
              <a:rPr lang="en-US" altLang="ko-KR" dirty="0" smtClean="0">
                <a:ea typeface="새굴림" pitchFamily="18" charset="-127"/>
              </a:rPr>
              <a:t>4</a:t>
            </a:r>
            <a:r>
              <a:rPr lang="ko-KR" altLang="en-US" dirty="0" smtClean="0">
                <a:ea typeface="새굴림" pitchFamily="18" charset="-127"/>
              </a:rPr>
              <a:t>명인 프로젝트이기 때문에 한 명의 </a:t>
            </a:r>
            <a:r>
              <a:rPr lang="en-US" altLang="ko-KR" dirty="0" smtClean="0">
                <a:ea typeface="새굴림" pitchFamily="18" charset="-127"/>
              </a:rPr>
              <a:t>PL</a:t>
            </a:r>
            <a:r>
              <a:rPr lang="ko-KR" altLang="en-US" dirty="0" smtClean="0">
                <a:ea typeface="새굴림" pitchFamily="18" charset="-127"/>
              </a:rPr>
              <a:t>이 일정관리와 산출물관리 팀원들간의 의견조율 프로젝트 진행관리 등의 역할을 맡아서 하였다</a:t>
            </a:r>
            <a:r>
              <a:rPr lang="en-US" altLang="ko-KR" dirty="0" smtClean="0">
                <a:ea typeface="새굴림" pitchFamily="18" charset="-127"/>
              </a:rPr>
              <a:t>.</a:t>
            </a:r>
            <a:r>
              <a:rPr lang="ko-KR" altLang="en-US" dirty="0" smtClean="0">
                <a:ea typeface="새굴림" pitchFamily="18" charset="-127"/>
              </a:rPr>
              <a:t> </a:t>
            </a:r>
            <a:endParaRPr lang="en-US" altLang="ko-KR" dirty="0" smtClean="0">
              <a:ea typeface="새굴림" pitchFamily="18" charset="-127"/>
            </a:endParaRPr>
          </a:p>
          <a:p>
            <a:endParaRPr lang="en-US" altLang="ko-KR" b="1" dirty="0" smtClean="0">
              <a:ea typeface="새굴림" pitchFamily="18" charset="-127"/>
            </a:endParaRPr>
          </a:p>
          <a:p>
            <a:r>
              <a:rPr lang="ko-KR" altLang="en-US" b="1" dirty="0" smtClean="0">
                <a:ea typeface="새굴림" pitchFamily="18" charset="-127"/>
              </a:rPr>
              <a:t>▣ </a:t>
            </a:r>
            <a:r>
              <a:rPr lang="en-US" altLang="ko-KR" b="1" dirty="0" smtClean="0">
                <a:ea typeface="새굴림" pitchFamily="18" charset="-127"/>
              </a:rPr>
              <a:t>ex)</a:t>
            </a:r>
            <a:r>
              <a:rPr lang="ko-KR" altLang="en-US" b="1" dirty="0" smtClean="0">
                <a:ea typeface="새굴림" pitchFamily="18" charset="-127"/>
              </a:rPr>
              <a:t>프로젝트 진행간 </a:t>
            </a:r>
            <a:r>
              <a:rPr lang="ko-KR" altLang="en-US" b="1" dirty="0" smtClean="0">
                <a:ea typeface="새굴림" pitchFamily="18" charset="-127"/>
              </a:rPr>
              <a:t>느낀 점</a:t>
            </a:r>
            <a:r>
              <a:rPr lang="en-US" altLang="ko-KR" b="1" dirty="0" smtClean="0">
                <a:ea typeface="새굴림" pitchFamily="18" charset="-127"/>
              </a:rPr>
              <a:t> </a:t>
            </a:r>
            <a:r>
              <a:rPr lang="ko-KR" altLang="en-US" b="1" dirty="0" smtClean="0">
                <a:ea typeface="새굴림" pitchFamily="18" charset="-127"/>
              </a:rPr>
              <a:t>또는 극복한 사항들 등</a:t>
            </a:r>
            <a:endParaRPr lang="en-US" altLang="ko-KR" b="1" dirty="0" smtClean="0">
              <a:ea typeface="새굴림" pitchFamily="18" charset="-127"/>
            </a:endParaRPr>
          </a:p>
          <a:p>
            <a:r>
              <a:rPr lang="en-US" altLang="ko-KR" b="1" dirty="0" smtClean="0">
                <a:ea typeface="새굴림" pitchFamily="18" charset="-127"/>
              </a:rPr>
              <a:t> - 0000</a:t>
            </a:r>
            <a:endParaRPr lang="en-US" altLang="ko-KR" dirty="0" smtClean="0">
              <a:ea typeface="새굴림" pitchFamily="18" charset="-127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중간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개발환경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395259056" descr="cif0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4703" y="711518"/>
            <a:ext cx="2924175" cy="1038225"/>
          </a:xfrm>
          <a:prstGeom prst="rect">
            <a:avLst/>
          </a:prstGeom>
          <a:noFill/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8" name="_x395258912" descr="cif00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4895" y="720725"/>
            <a:ext cx="3382963" cy="1141413"/>
          </a:xfrm>
          <a:prstGeom prst="rect">
            <a:avLst/>
          </a:prstGeom>
          <a:noFill/>
        </p:spPr>
      </p:pic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395258264" descr="cif000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3270" y="2374900"/>
            <a:ext cx="1766888" cy="819150"/>
          </a:xfrm>
          <a:prstGeom prst="rect">
            <a:avLst/>
          </a:prstGeom>
          <a:noFill/>
        </p:spPr>
      </p:pic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_x395260064" descr="cif000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70900" y="4113848"/>
            <a:ext cx="3390900" cy="1295400"/>
          </a:xfrm>
          <a:prstGeom prst="rect">
            <a:avLst/>
          </a:prstGeom>
          <a:noFill/>
        </p:spPr>
      </p:pic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395260136" descr="cif0000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34130" y="3452178"/>
            <a:ext cx="3371850" cy="2171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/>
          <p:nvPr/>
        </p:nvGrpSpPr>
        <p:grpSpPr>
          <a:xfrm>
            <a:off x="1471950" y="6679998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32141" y="58928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300" dirty="0" smtClean="0">
                <a:solidFill>
                  <a:srgbClr val="0B55B5"/>
                </a:solidFill>
                <a:ea typeface="HY헤드라인M" pitchFamily="18" charset="-127"/>
              </a:rPr>
              <a:t>중간 프로젝트</a:t>
            </a:r>
            <a:endParaRPr lang="ko-KR" altLang="en-US" sz="2000" b="1" spc="300" dirty="0">
              <a:solidFill>
                <a:srgbClr val="0B55B5"/>
              </a:solidFill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284" y="1091264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B55B5"/>
                </a:solidFill>
                <a:ea typeface="나눔바른고딕" panose="020B0603020101020101" pitchFamily="50" charset="-127"/>
              </a:rPr>
              <a:t>신발 매장 관리 시스템 </a:t>
            </a:r>
            <a:endParaRPr lang="ko-KR" altLang="en-US" sz="1600" spc="-150" dirty="0">
              <a:solidFill>
                <a:srgbClr val="0B55B5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80" y="233681"/>
            <a:ext cx="846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ea typeface="새굴림" pitchFamily="18" charset="-127"/>
              </a:rPr>
              <a:t>▣ 개발기술</a:t>
            </a:r>
            <a:endParaRPr lang="en-US" altLang="ko-KR" b="1" dirty="0" smtClean="0">
              <a:ea typeface="새굴림" pitchFamily="18" charset="-127"/>
            </a:endParaRPr>
          </a:p>
          <a:p>
            <a:endParaRPr lang="en-US" dirty="0" smtClean="0"/>
          </a:p>
          <a:p>
            <a:endParaRPr lang="en-US" altLang="ko-KR" dirty="0" smtClean="0"/>
          </a:p>
          <a:p>
            <a:endParaRPr lang="en-US" dirty="0" smtClean="0"/>
          </a:p>
          <a:p>
            <a:endParaRPr lang="en-US" altLang="ko-KR" dirty="0" smtClean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6" name="_x395256896" descr="cif0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4300" y="4030663"/>
            <a:ext cx="1743075" cy="828675"/>
          </a:xfrm>
          <a:prstGeom prst="rect">
            <a:avLst/>
          </a:prstGeom>
          <a:noFill/>
        </p:spPr>
      </p:pic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395255816" descr="cif00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0485" y="823595"/>
            <a:ext cx="3444875" cy="1981200"/>
          </a:xfrm>
          <a:prstGeom prst="rect">
            <a:avLst/>
          </a:prstGeom>
          <a:noFill/>
        </p:spPr>
      </p:pic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4" name="_x395257544" descr="cif000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3466" y="3434081"/>
            <a:ext cx="1996367" cy="2458720"/>
          </a:xfrm>
          <a:prstGeom prst="rect">
            <a:avLst/>
          </a:prstGeom>
          <a:noFill/>
        </p:spPr>
      </p:pic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395256536" descr="cif000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87728" y="1385253"/>
            <a:ext cx="1905000" cy="1552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429</Words>
  <Application>Microsoft Office PowerPoint</Application>
  <PresentationFormat>사용자 지정</PresentationFormat>
  <Paragraphs>193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굴림</vt:lpstr>
      <vt:lpstr>Arial</vt:lpstr>
      <vt:lpstr>HY견고딕</vt:lpstr>
      <vt:lpstr>나눔스퀘어</vt:lpstr>
      <vt:lpstr>나눔바른고딕</vt:lpstr>
      <vt:lpstr>맑은 고딕</vt:lpstr>
      <vt:lpstr>새굴림</vt:lpstr>
      <vt:lpstr>Wingdings</vt:lpstr>
      <vt:lpstr>Segoe UI Black</vt:lpstr>
      <vt:lpstr>HY헤드라인M</vt:lpstr>
      <vt:lpstr>2_Office 테마</vt:lpstr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wjd</cp:lastModifiedBy>
  <cp:revision>28</cp:revision>
  <dcterms:created xsi:type="dcterms:W3CDTF">2017-05-22T03:50:00Z</dcterms:created>
  <dcterms:modified xsi:type="dcterms:W3CDTF">2017-07-16T16:56:50Z</dcterms:modified>
</cp:coreProperties>
</file>